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04" d="100"/>
          <a:sy n="104" d="100"/>
        </p:scale>
        <p:origin x="-1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7" y="3550127"/>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5" y="3550127"/>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D8BD707-D9CF-40AE-B4C6-C98DA3205C09}" type="datetimeFigureOut">
              <a:rPr lang="en-US" smtClean="0"/>
              <a:pPr/>
              <a:t>11/3/2010</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11/3/2010</a:t>
            </a:fld>
            <a:endParaRPr lang="en-US"/>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5"/>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3"/>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11/3/2010</a:t>
            </a:fld>
            <a:endParaRPr lang="en-US"/>
          </a:p>
        </p:txBody>
      </p:sp>
      <p:sp>
        <p:nvSpPr>
          <p:cNvPr id="3" name="Text Placeholder 2"/>
          <p:cNvSpPr>
            <a:spLocks noGrp="1"/>
          </p:cNvSpPr>
          <p:nvPr>
            <p:ph type="body" idx="1"/>
          </p:nvPr>
        </p:nvSpPr>
        <p:spPr>
          <a:xfrm>
            <a:off x="457201"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1"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20"/>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20"/>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11/3/2010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11/3/2010</a:t>
            </a:fld>
            <a:endParaRPr lang="en-US"/>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11/3/2010</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1"/>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11/3/2010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r"/>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5334000"/>
            <a:ext cx="4876800" cy="304800"/>
          </a:xfrm>
        </p:spPr>
        <p:txBody>
          <a:bodyPr>
            <a:normAutofit fontScale="77500" lnSpcReduction="20000"/>
          </a:bodyPr>
          <a:lstStyle/>
          <a:p>
            <a:endParaRPr lang="en-AU" dirty="0"/>
          </a:p>
        </p:txBody>
      </p:sp>
      <p:sp>
        <p:nvSpPr>
          <p:cNvPr id="2" name="Title 1"/>
          <p:cNvSpPr>
            <a:spLocks noGrp="1"/>
          </p:cNvSpPr>
          <p:nvPr>
            <p:ph type="ctrTitle"/>
          </p:nvPr>
        </p:nvSpPr>
        <p:spPr>
          <a:xfrm>
            <a:off x="685800" y="2130426"/>
            <a:ext cx="7924800" cy="2136775"/>
          </a:xfrm>
        </p:spPr>
        <p:txBody>
          <a:bodyPr/>
          <a:lstStyle/>
          <a:p>
            <a:r>
              <a:rPr lang="en-AU" dirty="0" smtClean="0"/>
              <a:t>OCCUPATIONAL HEALTH &amp; SAFETY CONSULTATION</a:t>
            </a:r>
            <a:endParaRPr lang="en-AU"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Health and safety representatives are employees elected or selected for the role, who represent the health and safety interests of employees within their designated work group in their organization or campus.</a:t>
            </a:r>
          </a:p>
          <a:p>
            <a:r>
              <a:rPr lang="en-US" dirty="0" smtClean="0"/>
              <a:t>The steps that an OHS Representative should take to review the measures that are in place to ensure the health and safety of employees/ students include:</a:t>
            </a:r>
          </a:p>
          <a:p>
            <a:pPr lvl="0"/>
            <a:r>
              <a:rPr lang="en-US" dirty="0" smtClean="0"/>
              <a:t>Conducting inspections of their workgroup. </a:t>
            </a:r>
          </a:p>
          <a:p>
            <a:pPr lvl="0"/>
            <a:r>
              <a:rPr lang="en-US" dirty="0" smtClean="0"/>
              <a:t>The Representative and the employer should agree on how the inspection is carried out.</a:t>
            </a:r>
          </a:p>
          <a:p>
            <a:pPr lvl="0"/>
            <a:r>
              <a:rPr lang="en-US" dirty="0" smtClean="0"/>
              <a:t>The frequency of inspections will be determined by the frequency of consultation and or problem solving needs.</a:t>
            </a:r>
          </a:p>
          <a:p>
            <a:pPr lvl="0"/>
            <a:r>
              <a:rPr lang="en-US" dirty="0" smtClean="0"/>
              <a:t>Providing input into the ongoing development and improvement of the employer’s systems for managing safety, including indicators for measuring OHS performance.</a:t>
            </a:r>
          </a:p>
          <a:p>
            <a:endParaRPr lang="en-US" dirty="0"/>
          </a:p>
        </p:txBody>
      </p:sp>
      <p:sp>
        <p:nvSpPr>
          <p:cNvPr id="3" name="Title 2"/>
          <p:cNvSpPr>
            <a:spLocks noGrp="1"/>
          </p:cNvSpPr>
          <p:nvPr>
            <p:ph type="title"/>
          </p:nvPr>
        </p:nvSpPr>
        <p:spPr/>
        <p:txBody>
          <a:bodyPr/>
          <a:lstStyle/>
          <a:p>
            <a:r>
              <a:rPr dirty="0" smtClean="0"/>
              <a:t>Health &amp; Safety Representatives </a:t>
            </a:r>
            <a:endParaRPr lang="en-US" dirty="0"/>
          </a:p>
        </p:txBody>
      </p:sp>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t>How the consultation process works </a:t>
            </a:r>
            <a:endParaRPr lang="en-AU" b="1" dirty="0"/>
          </a:p>
        </p:txBody>
      </p:sp>
      <p:sp>
        <p:nvSpPr>
          <p:cNvPr id="3" name="Vertical Text Placeholder 2"/>
          <p:cNvSpPr>
            <a:spLocks noGrp="1"/>
          </p:cNvSpPr>
          <p:nvPr>
            <p:ph type="body" orient="vert" idx="1"/>
          </p:nvPr>
        </p:nvSpPr>
        <p:spPr>
          <a:xfrm rot="5400000" flipV="1">
            <a:off x="1459310" y="369490"/>
            <a:ext cx="5996781" cy="8153401"/>
          </a:xfrm>
        </p:spPr>
        <p:txBody>
          <a:bodyPr>
            <a:normAutofit/>
          </a:bodyPr>
          <a:lstStyle/>
          <a:p>
            <a:pPr lvl="1" algn="thaiDist"/>
            <a:r>
              <a:rPr lang="en-AU" sz="2200" dirty="0" smtClean="0"/>
              <a:t>When an OHS issue raised a representatives with meet with the members to fix the problem.</a:t>
            </a:r>
            <a:endParaRPr lang="en-AU" sz="2200" dirty="0" smtClean="0"/>
          </a:p>
          <a:p>
            <a:pPr lvl="1" algn="thaiDist"/>
            <a:endParaRPr lang="en-AU" sz="2200" dirty="0" smtClean="0"/>
          </a:p>
          <a:p>
            <a:pPr lvl="1" algn="thaiDist"/>
            <a:r>
              <a:rPr lang="en-AU" sz="2200" dirty="0" smtClean="0"/>
              <a:t>The representatives will report the problem to the OHS committee.</a:t>
            </a:r>
          </a:p>
          <a:p>
            <a:pPr lvl="1" algn="thaiDist">
              <a:buNone/>
            </a:pPr>
            <a:endParaRPr lang="en-AU" sz="2200" dirty="0" smtClean="0"/>
          </a:p>
          <a:p>
            <a:pPr lvl="1" algn="thaiDist"/>
            <a:r>
              <a:rPr lang="en-AU" sz="2200" dirty="0" smtClean="0"/>
              <a:t>Employees Must immediately inform their boss if OHS occur.</a:t>
            </a:r>
          </a:p>
          <a:p>
            <a:pPr lvl="1" algn="thaiDist"/>
            <a:endParaRPr lang="en-AU" sz="2200" dirty="0" smtClean="0"/>
          </a:p>
          <a:p>
            <a:pPr lvl="1" algn="thaiDist"/>
            <a:r>
              <a:rPr lang="en-AU" sz="2200" dirty="0" smtClean="0"/>
              <a:t>If supervisor is unavailable employees must refer to a representative or the OHS committee.</a:t>
            </a:r>
            <a:endParaRPr lang="en-AU" sz="2200" dirty="0"/>
          </a:p>
        </p:txBody>
      </p:sp>
    </p:spTree>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b="1" dirty="0" smtClean="0">
                <a:cs typeface="Arabic Transparent" pitchFamily="2" charset="-78"/>
              </a:rPr>
              <a:t>How to ensure effective communication</a:t>
            </a:r>
            <a:endParaRPr lang="en-AU" b="1" dirty="0">
              <a:cs typeface="Arabic Transparent" pitchFamily="2" charset="-78"/>
            </a:endParaRPr>
          </a:p>
        </p:txBody>
      </p:sp>
      <p:sp>
        <p:nvSpPr>
          <p:cNvPr id="3" name="Vertical Text Placeholder 2"/>
          <p:cNvSpPr>
            <a:spLocks noGrp="1"/>
          </p:cNvSpPr>
          <p:nvPr>
            <p:ph type="body" orient="vert" idx="1"/>
          </p:nvPr>
        </p:nvSpPr>
        <p:spPr>
          <a:xfrm rot="16200000" flipH="1">
            <a:off x="1383110" y="674292"/>
            <a:ext cx="6301581" cy="8153401"/>
          </a:xfrm>
        </p:spPr>
        <p:txBody>
          <a:bodyPr/>
          <a:lstStyle/>
          <a:p>
            <a:r>
              <a:rPr lang="en-AU" sz="2200" dirty="0" smtClean="0"/>
              <a:t>To communicant effectively managers must listen .</a:t>
            </a:r>
          </a:p>
          <a:p>
            <a:endParaRPr lang="en-AU" sz="2200" dirty="0" smtClean="0"/>
          </a:p>
          <a:p>
            <a:r>
              <a:rPr lang="en-AU" sz="2200" dirty="0" smtClean="0"/>
              <a:t>Managers must inform employees of any OHS changes occur </a:t>
            </a:r>
          </a:p>
          <a:p>
            <a:endParaRPr lang="en-AU" sz="2200" dirty="0" smtClean="0"/>
          </a:p>
          <a:p>
            <a:pPr marL="457200" indent="-457200"/>
            <a:r>
              <a:rPr lang="en-AU" sz="2200" dirty="0" smtClean="0"/>
              <a:t>There are key areas that should be addressed in every OHS committee meeting: date, time, persons attending meeting, issues raised, topics discussed etc.</a:t>
            </a:r>
          </a:p>
          <a:p>
            <a:pPr marL="457200" indent="-457200">
              <a:buNone/>
            </a:pPr>
            <a:endParaRPr lang="en-AU" sz="2200" dirty="0" smtClean="0"/>
          </a:p>
          <a:p>
            <a:pPr marL="457200" indent="-457200">
              <a:buNone/>
            </a:pPr>
            <a:endParaRPr lang="en-AU" sz="2200" dirty="0" smtClean="0"/>
          </a:p>
          <a:p>
            <a:pPr marL="457200" indent="-457200">
              <a:buFont typeface="+mj-lt"/>
              <a:buAutoNum type="arabicPeriod"/>
            </a:pPr>
            <a:endParaRPr lang="en-AU" sz="2200" dirty="0" smtClean="0"/>
          </a:p>
          <a:p>
            <a:endParaRPr lang="en-AU" sz="2200" dirty="0" smtClean="0"/>
          </a:p>
          <a:p>
            <a:pPr>
              <a:buNone/>
            </a:pPr>
            <a:endParaRPr lang="en-AU" sz="2200" dirty="0" smtClean="0"/>
          </a:p>
          <a:p>
            <a:pPr>
              <a:buNone/>
            </a:pPr>
            <a:endParaRPr lang="en-AU" dirty="0"/>
          </a:p>
        </p:txBody>
      </p:sp>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Consultation is the process of sharing of relevant information about occupational health, safety and welfare with staff. </a:t>
            </a:r>
          </a:p>
          <a:p>
            <a:r>
              <a:rPr lang="en-AU" dirty="0" smtClean="0"/>
              <a:t>It gives staff the opportunity to express their views and to contribute in a timely fashion to the resolution of health and safety issues at work </a:t>
            </a:r>
          </a:p>
          <a:p>
            <a:r>
              <a:rPr lang="en-AU" dirty="0" smtClean="0"/>
              <a:t>It ensures that the views of staff are valued and taken into account by the manager.</a:t>
            </a:r>
          </a:p>
          <a:p>
            <a:endParaRPr lang="en-AU" dirty="0"/>
          </a:p>
        </p:txBody>
      </p:sp>
      <p:sp>
        <p:nvSpPr>
          <p:cNvPr id="2" name="Title 1"/>
          <p:cNvSpPr>
            <a:spLocks noGrp="1"/>
          </p:cNvSpPr>
          <p:nvPr>
            <p:ph type="title"/>
          </p:nvPr>
        </p:nvSpPr>
        <p:spPr/>
        <p:txBody>
          <a:bodyPr>
            <a:normAutofit/>
          </a:bodyPr>
          <a:lstStyle/>
          <a:p>
            <a:r>
              <a:rPr lang="en-AU" sz="3600" dirty="0" smtClean="0"/>
              <a:t>What is Consultation?</a:t>
            </a:r>
            <a:endParaRPr lang="en-AU" sz="3600" dirty="0"/>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AU" sz="2000" dirty="0"/>
          </a:p>
        </p:txBody>
      </p:sp>
      <p:sp>
        <p:nvSpPr>
          <p:cNvPr id="2" name="Title 1"/>
          <p:cNvSpPr>
            <a:spLocks noGrp="1"/>
          </p:cNvSpPr>
          <p:nvPr>
            <p:ph type="title"/>
          </p:nvPr>
        </p:nvSpPr>
        <p:spPr/>
        <p:txBody>
          <a:bodyPr>
            <a:normAutofit/>
          </a:bodyPr>
          <a:lstStyle/>
          <a:p>
            <a:r>
              <a:rPr lang="en-AU" sz="3600" dirty="0" smtClean="0"/>
              <a:t>Benefits of Consultation</a:t>
            </a:r>
            <a:endParaRPr lang="en-AU" sz="3600" dirty="0"/>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AU"/>
          </a:p>
        </p:txBody>
      </p:sp>
      <p:sp>
        <p:nvSpPr>
          <p:cNvPr id="2" name="Title 1"/>
          <p:cNvSpPr>
            <a:spLocks noGrp="1"/>
          </p:cNvSpPr>
          <p:nvPr>
            <p:ph type="title"/>
          </p:nvPr>
        </p:nvSpPr>
        <p:spPr/>
        <p:txBody>
          <a:bodyPr/>
          <a:lstStyle/>
          <a:p>
            <a:endParaRPr lang="en-AU" dirty="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According to OHS Act, </a:t>
            </a:r>
            <a:r>
              <a:rPr lang="en-AU" dirty="0" err="1" smtClean="0"/>
              <a:t>Simwen</a:t>
            </a:r>
            <a:r>
              <a:rPr lang="en-AU" dirty="0" smtClean="0"/>
              <a:t> Consulting Group must consult with their employees to enable them to contribute to making decisions affecting their health, safety and welfare at work.</a:t>
            </a:r>
          </a:p>
          <a:p>
            <a:r>
              <a:rPr lang="en-AU" dirty="0" smtClean="0"/>
              <a:t>This is to minimise risk of workplace injury and disease.</a:t>
            </a:r>
          </a:p>
          <a:p>
            <a:endParaRPr lang="en-AU" dirty="0" smtClean="0"/>
          </a:p>
          <a:p>
            <a:endParaRPr lang="en-AU" sz="2000" dirty="0"/>
          </a:p>
        </p:txBody>
      </p:sp>
      <p:sp>
        <p:nvSpPr>
          <p:cNvPr id="2" name="Title 1"/>
          <p:cNvSpPr>
            <a:spLocks noGrp="1"/>
          </p:cNvSpPr>
          <p:nvPr>
            <p:ph type="title"/>
          </p:nvPr>
        </p:nvSpPr>
        <p:spPr/>
        <p:txBody>
          <a:bodyPr>
            <a:normAutofit/>
          </a:bodyPr>
          <a:lstStyle/>
          <a:p>
            <a:r>
              <a:rPr lang="en-AU" sz="3600" dirty="0" smtClean="0"/>
              <a:t>Duty to Consult</a:t>
            </a:r>
            <a:endParaRPr lang="en-AU" sz="3600" dirty="0"/>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Ergonomic</a:t>
            </a:r>
          </a:p>
          <a:p>
            <a:r>
              <a:rPr lang="en-AU" dirty="0" smtClean="0"/>
              <a:t>Office environment</a:t>
            </a:r>
          </a:p>
          <a:p>
            <a:r>
              <a:rPr lang="en-AU" dirty="0" smtClean="0"/>
              <a:t>Fire hazard</a:t>
            </a:r>
          </a:p>
          <a:p>
            <a:r>
              <a:rPr lang="en-AU" dirty="0" smtClean="0"/>
              <a:t>Equipment handling</a:t>
            </a:r>
          </a:p>
          <a:p>
            <a:r>
              <a:rPr lang="en-AU" dirty="0" smtClean="0"/>
              <a:t>First aid</a:t>
            </a:r>
          </a:p>
          <a:p>
            <a:r>
              <a:rPr lang="en-AU" dirty="0" smtClean="0"/>
              <a:t>Slips and trips</a:t>
            </a:r>
          </a:p>
          <a:p>
            <a:r>
              <a:rPr lang="en-AU" dirty="0" smtClean="0"/>
              <a:t>Lighting</a:t>
            </a:r>
          </a:p>
          <a:p>
            <a:pPr>
              <a:buNone/>
            </a:pPr>
            <a:endParaRPr lang="en-AU" sz="2400" dirty="0"/>
          </a:p>
        </p:txBody>
      </p:sp>
      <p:sp>
        <p:nvSpPr>
          <p:cNvPr id="2" name="Title 1"/>
          <p:cNvSpPr>
            <a:spLocks noGrp="1"/>
          </p:cNvSpPr>
          <p:nvPr>
            <p:ph type="title"/>
          </p:nvPr>
        </p:nvSpPr>
        <p:spPr/>
        <p:txBody>
          <a:bodyPr>
            <a:normAutofit/>
          </a:bodyPr>
          <a:lstStyle/>
          <a:p>
            <a:r>
              <a:rPr lang="en-AU" sz="3600" dirty="0" smtClean="0"/>
              <a:t>OHS items in SIMWEN</a:t>
            </a:r>
            <a:endParaRPr lang="en-AU" sz="3600"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1"/>
            <a:ext cx="8229600" cy="4830763"/>
          </a:xfrm>
        </p:spPr>
        <p:txBody>
          <a:bodyPr>
            <a:noAutofit/>
          </a:bodyPr>
          <a:lstStyle/>
          <a:p>
            <a:r>
              <a:rPr lang="en-AU" dirty="0" smtClean="0"/>
              <a:t>Making decisions about procedures for consultation</a:t>
            </a:r>
          </a:p>
          <a:p>
            <a:r>
              <a:rPr lang="en-AU" dirty="0" smtClean="0"/>
              <a:t>Risk to health and safety arise at work or risks are assessed and reviewed</a:t>
            </a:r>
          </a:p>
          <a:p>
            <a:r>
              <a:rPr lang="en-AU" dirty="0" smtClean="0"/>
              <a:t>Decisions are made about controlling risks</a:t>
            </a:r>
          </a:p>
          <a:p>
            <a:r>
              <a:rPr lang="en-AU" dirty="0" smtClean="0"/>
              <a:t>Introducing or altering procedures for monitoring risks</a:t>
            </a:r>
          </a:p>
          <a:p>
            <a:r>
              <a:rPr lang="en-AU" dirty="0" smtClean="0"/>
              <a:t>Changes in premises, methods of work or substances used at work that might affect OHS</a:t>
            </a:r>
          </a:p>
        </p:txBody>
      </p:sp>
      <p:sp>
        <p:nvSpPr>
          <p:cNvPr id="2" name="Title 1"/>
          <p:cNvSpPr>
            <a:spLocks noGrp="1"/>
          </p:cNvSpPr>
          <p:nvPr>
            <p:ph type="title"/>
          </p:nvPr>
        </p:nvSpPr>
        <p:spPr/>
        <p:txBody>
          <a:bodyPr>
            <a:normAutofit/>
          </a:bodyPr>
          <a:lstStyle/>
          <a:p>
            <a:r>
              <a:rPr lang="en-AU" sz="3600" dirty="0" smtClean="0"/>
              <a:t>When to Consult?</a:t>
            </a:r>
            <a:endParaRPr lang="en-AU" sz="3600" dirty="0"/>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OHS Committee – Employer and Employee representatives</a:t>
            </a:r>
          </a:p>
          <a:p>
            <a:r>
              <a:rPr lang="en-AU" dirty="0" smtClean="0"/>
              <a:t>OHS Representatives – elected by employees</a:t>
            </a:r>
          </a:p>
          <a:p>
            <a:r>
              <a:rPr lang="en-AU" dirty="0" smtClean="0"/>
              <a:t>Other Agreed Arrangements – agreed between employer and employees.</a:t>
            </a:r>
            <a:endParaRPr lang="en-AU" dirty="0"/>
          </a:p>
        </p:txBody>
      </p:sp>
      <p:sp>
        <p:nvSpPr>
          <p:cNvPr id="2" name="Title 1"/>
          <p:cNvSpPr>
            <a:spLocks noGrp="1"/>
          </p:cNvSpPr>
          <p:nvPr>
            <p:ph type="title"/>
          </p:nvPr>
        </p:nvSpPr>
        <p:spPr/>
        <p:txBody>
          <a:bodyPr>
            <a:normAutofit/>
          </a:bodyPr>
          <a:lstStyle/>
          <a:p>
            <a:r>
              <a:rPr lang="en-AU" sz="3600" dirty="0" smtClean="0"/>
              <a:t>Who to Consult?</a:t>
            </a:r>
            <a:endParaRPr lang="en-AU" sz="3600"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OHS Act provides choices on how consultation can occur. An OHS Committee, OHS Representative or Other Agreed Arrangements may be established. </a:t>
            </a:r>
          </a:p>
          <a:p>
            <a:r>
              <a:rPr lang="en-US" dirty="0" smtClean="0"/>
              <a:t>An OHS Committee is an option where there is a desire for a representative group to come together in a co-operative way to improve the employer’s or student’s systems of managing health and safety. </a:t>
            </a:r>
          </a:p>
          <a:p>
            <a:r>
              <a:rPr lang="en-US" dirty="0" smtClean="0"/>
              <a:t>An OHS Representative is an option where there would be a benefit from having an individual employee representative for a designated group of workers/student. </a:t>
            </a:r>
            <a:endParaRPr lang="en-US" dirty="0"/>
          </a:p>
        </p:txBody>
      </p:sp>
      <p:sp>
        <p:nvSpPr>
          <p:cNvPr id="3" name="Title 2"/>
          <p:cNvSpPr>
            <a:spLocks noGrp="1"/>
          </p:cNvSpPr>
          <p:nvPr>
            <p:ph type="title"/>
          </p:nvPr>
        </p:nvSpPr>
        <p:spPr/>
        <p:txBody>
          <a:bodyPr/>
          <a:lstStyle/>
          <a:p>
            <a:r>
              <a:rPr smtClean="0"/>
              <a:t>Establishing Consultative Structures</a:t>
            </a:r>
            <a:endParaRPr lang="en-US" dirty="0"/>
          </a:p>
        </p:txBody>
      </p:sp>
    </p:spTree>
  </p:cSld>
  <p:clrMapOvr>
    <a:masterClrMapping/>
  </p:clrMapOvr>
  <p:transition spd="med">
    <p:wipe dir="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215</TotalTime>
  <Words>423</Words>
  <Application>Microsoft Office PowerPoint</Application>
  <PresentationFormat>On-screen Show (4:3)</PresentationFormat>
  <Paragraphs>56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OCCUPATIONAL HEALTH &amp; SAFETY CONSULTATION</vt:lpstr>
      <vt:lpstr>What is Consultation?</vt:lpstr>
      <vt:lpstr>Benefits of Consultation</vt:lpstr>
      <vt:lpstr>Slide 4</vt:lpstr>
      <vt:lpstr>Duty to Consult</vt:lpstr>
      <vt:lpstr>OHS items in SIMWEN</vt:lpstr>
      <vt:lpstr>When to Consult?</vt:lpstr>
      <vt:lpstr>Who to Consult?</vt:lpstr>
      <vt:lpstr>Establishing Consultative Structures</vt:lpstr>
      <vt:lpstr>Health &amp; Safety Representatives </vt:lpstr>
      <vt:lpstr>How the consultation process works </vt:lpstr>
      <vt:lpstr>How to ensure effective communication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OCCUPATIONAL HEALTH &amp;SAFETY CONSULTATION</dc:title>
  <dc:creator>Stephan</dc:creator>
  <cp:lastModifiedBy>Central Tafe Home User</cp:lastModifiedBy>
  <cp:revision>28</cp:revision>
  <dcterms:created xsi:type="dcterms:W3CDTF">2006-08-16T00:00:00Z</dcterms:created>
  <dcterms:modified xsi:type="dcterms:W3CDTF">2010-11-03T04:35:20Z</dcterms:modified>
</cp:coreProperties>
</file>