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7" y="3550127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5" y="3550127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11/1/2010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11/1/2010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5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3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11/1/2010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1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20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20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1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ipe dir="r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34000"/>
            <a:ext cx="4876800" cy="304800"/>
          </a:xfrm>
        </p:spPr>
        <p:txBody>
          <a:bodyPr>
            <a:normAutofit fontScale="77500" lnSpcReduction="20000"/>
          </a:bodyPr>
          <a:lstStyle/>
          <a:p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924800" cy="2136775"/>
          </a:xfrm>
        </p:spPr>
        <p:txBody>
          <a:bodyPr/>
          <a:lstStyle/>
          <a:p>
            <a:r>
              <a:rPr lang="en-AU" dirty="0" smtClean="0"/>
              <a:t>OCCUPATIONAL HEALTH &amp; SAFETY CONSULTATION</a:t>
            </a:r>
            <a:endParaRPr lang="en-AU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Consultation </a:t>
            </a:r>
            <a:r>
              <a:rPr lang="en-AU" dirty="0" smtClean="0"/>
              <a:t>is the process of sharing of relevant information about occupational health, safety and </a:t>
            </a:r>
            <a:r>
              <a:rPr lang="en-AU" dirty="0" smtClean="0"/>
              <a:t>welfare with </a:t>
            </a:r>
            <a:r>
              <a:rPr lang="en-AU" dirty="0" smtClean="0"/>
              <a:t>staff. </a:t>
            </a:r>
            <a:endParaRPr lang="en-AU" dirty="0" smtClean="0"/>
          </a:p>
          <a:p>
            <a:r>
              <a:rPr lang="en-AU" dirty="0" smtClean="0"/>
              <a:t>It </a:t>
            </a:r>
            <a:r>
              <a:rPr lang="en-AU" dirty="0" smtClean="0"/>
              <a:t>gives staff the opportunity to express their views and to contribute in a </a:t>
            </a:r>
            <a:r>
              <a:rPr lang="en-AU" dirty="0" smtClean="0"/>
              <a:t>timely fashion </a:t>
            </a:r>
            <a:r>
              <a:rPr lang="en-AU" dirty="0" smtClean="0"/>
              <a:t>to the resolution of health and safety issues at </a:t>
            </a:r>
            <a:r>
              <a:rPr lang="en-AU" dirty="0" smtClean="0"/>
              <a:t>work </a:t>
            </a:r>
          </a:p>
          <a:p>
            <a:r>
              <a:rPr lang="en-AU" dirty="0" smtClean="0"/>
              <a:t>It ensures </a:t>
            </a:r>
            <a:r>
              <a:rPr lang="en-AU" dirty="0" smtClean="0"/>
              <a:t>that the views of </a:t>
            </a:r>
            <a:r>
              <a:rPr lang="en-AU" dirty="0" smtClean="0"/>
              <a:t>staff are </a:t>
            </a:r>
            <a:r>
              <a:rPr lang="en-AU" dirty="0" smtClean="0"/>
              <a:t>valued and taken into account by the manager</a:t>
            </a:r>
            <a:r>
              <a:rPr lang="en-AU" dirty="0" smtClean="0"/>
              <a:t>.</a:t>
            </a:r>
            <a:endParaRPr lang="en-AU" dirty="0" smtClean="0"/>
          </a:p>
          <a:p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600" dirty="0" smtClean="0"/>
              <a:t>What is Consultation?</a:t>
            </a:r>
            <a:endParaRPr lang="en-AU" sz="3600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AU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600" dirty="0" smtClean="0"/>
              <a:t>Benefits of Consultation</a:t>
            </a:r>
            <a:endParaRPr lang="en-AU" sz="3600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According to OHS Act, </a:t>
            </a:r>
            <a:r>
              <a:rPr lang="en-AU" dirty="0" err="1" smtClean="0"/>
              <a:t>Simwen</a:t>
            </a:r>
            <a:r>
              <a:rPr lang="en-AU" dirty="0" smtClean="0"/>
              <a:t> Consulting Group must consult with their employees to enable them to contribute to making decisions affecting their health, safety and welfare at work.</a:t>
            </a:r>
          </a:p>
          <a:p>
            <a:r>
              <a:rPr lang="en-AU" dirty="0" smtClean="0"/>
              <a:t>T</a:t>
            </a:r>
            <a:r>
              <a:rPr lang="en-AU" dirty="0" smtClean="0"/>
              <a:t>his is to minimise risk of workplace injury and disease.</a:t>
            </a:r>
          </a:p>
          <a:p>
            <a:endParaRPr lang="en-AU" dirty="0" smtClean="0"/>
          </a:p>
          <a:p>
            <a:endParaRPr lang="en-AU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600" dirty="0" smtClean="0"/>
              <a:t>Duty to Consult</a:t>
            </a:r>
            <a:endParaRPr lang="en-AU" sz="3600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Ergonomic</a:t>
            </a:r>
          </a:p>
          <a:p>
            <a:r>
              <a:rPr lang="en-AU" dirty="0" smtClean="0"/>
              <a:t>Office environment</a:t>
            </a:r>
          </a:p>
          <a:p>
            <a:r>
              <a:rPr lang="en-AU" dirty="0" smtClean="0"/>
              <a:t>Fire hazard</a:t>
            </a:r>
          </a:p>
          <a:p>
            <a:r>
              <a:rPr lang="en-AU" dirty="0" smtClean="0"/>
              <a:t>Equipment handling</a:t>
            </a:r>
          </a:p>
          <a:p>
            <a:r>
              <a:rPr lang="en-AU" dirty="0" smtClean="0"/>
              <a:t>First aid</a:t>
            </a:r>
          </a:p>
          <a:p>
            <a:r>
              <a:rPr lang="en-AU" dirty="0" smtClean="0"/>
              <a:t>Slips and trips</a:t>
            </a:r>
          </a:p>
          <a:p>
            <a:r>
              <a:rPr lang="en-AU" dirty="0" smtClean="0"/>
              <a:t>Lighting</a:t>
            </a:r>
          </a:p>
          <a:p>
            <a:pPr>
              <a:buNone/>
            </a:pPr>
            <a:endParaRPr lang="en-AU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600" dirty="0" smtClean="0"/>
              <a:t>OHS items in SIMWEN</a:t>
            </a:r>
            <a:endParaRPr lang="en-AU" sz="3600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1"/>
            <a:ext cx="8229600" cy="4830763"/>
          </a:xfrm>
        </p:spPr>
        <p:txBody>
          <a:bodyPr>
            <a:noAutofit/>
          </a:bodyPr>
          <a:lstStyle/>
          <a:p>
            <a:r>
              <a:rPr lang="en-AU" dirty="0" smtClean="0"/>
              <a:t>Making decisions about procedures for consultation</a:t>
            </a:r>
          </a:p>
          <a:p>
            <a:r>
              <a:rPr lang="en-AU" dirty="0" smtClean="0"/>
              <a:t>Risk to health and safety arise at work or risks are assessed and reviewed</a:t>
            </a:r>
          </a:p>
          <a:p>
            <a:r>
              <a:rPr lang="en-AU" dirty="0" smtClean="0"/>
              <a:t>Decisions are made about controlling risks</a:t>
            </a:r>
          </a:p>
          <a:p>
            <a:r>
              <a:rPr lang="en-AU" dirty="0" smtClean="0"/>
              <a:t>Introducing or altering procedures for monitoring risks</a:t>
            </a:r>
          </a:p>
          <a:p>
            <a:r>
              <a:rPr lang="en-AU" dirty="0" smtClean="0"/>
              <a:t>Changes in premises, methods of work or substances used at work that might affect OHS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600" dirty="0" smtClean="0"/>
              <a:t>When to Consult?</a:t>
            </a:r>
            <a:endParaRPr lang="en-AU" sz="3600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OHS Committee – Employer and Employee representatives</a:t>
            </a:r>
          </a:p>
          <a:p>
            <a:r>
              <a:rPr lang="en-AU" dirty="0" smtClean="0"/>
              <a:t>OHS Representatives – elected by employees</a:t>
            </a:r>
          </a:p>
          <a:p>
            <a:r>
              <a:rPr lang="en-AU" dirty="0" smtClean="0"/>
              <a:t>Other Agreed Arrangements – agreed between employer and employees.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600" dirty="0" smtClean="0"/>
              <a:t>Who to Consult?</a:t>
            </a:r>
            <a:endParaRPr lang="en-AU" sz="3600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40</TotalTime>
  <Words>216</Words>
  <Application>Microsoft Office PowerPoint</Application>
  <PresentationFormat>On-screen Show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Paper</vt:lpstr>
      <vt:lpstr>OCCUPATIONAL HEALTH &amp; SAFETY CONSULTATION</vt:lpstr>
      <vt:lpstr>What is Consultation?</vt:lpstr>
      <vt:lpstr>Benefits of Consultation</vt:lpstr>
      <vt:lpstr>Slide 4</vt:lpstr>
      <vt:lpstr>Duty to Consult</vt:lpstr>
      <vt:lpstr>OHS items in SIMWEN</vt:lpstr>
      <vt:lpstr>When to Consult?</vt:lpstr>
      <vt:lpstr>Who to Consult?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OCCUPATIONAL HEALTH &amp;SAFETY CONSULTATION</dc:title>
  <dc:creator/>
  <cp:lastModifiedBy>Central Tafe Home User</cp:lastModifiedBy>
  <cp:revision>8</cp:revision>
  <dcterms:created xsi:type="dcterms:W3CDTF">2006-08-16T00:00:00Z</dcterms:created>
  <dcterms:modified xsi:type="dcterms:W3CDTF">2010-11-01T03:11:31Z</dcterms:modified>
</cp:coreProperties>
</file>