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61" d="100"/>
          <a:sy n="61" d="100"/>
        </p:scale>
        <p:origin x="-96" y="-6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4876800" cy="304800"/>
          </a:xfrm>
        </p:spPr>
        <p:txBody>
          <a:bodyPr>
            <a:normAutofit fontScale="77500" lnSpcReduction="20000"/>
          </a:bodyPr>
          <a:lstStyle/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924800" cy="2136775"/>
          </a:xfrm>
        </p:spPr>
        <p:txBody>
          <a:bodyPr/>
          <a:lstStyle/>
          <a:p>
            <a:r>
              <a:rPr lang="en-AU" dirty="0" smtClean="0"/>
              <a:t>OCCUPATIONAL HEALTH &amp; SAFETY CONSULTATION</a:t>
            </a:r>
            <a:endParaRPr lang="en-A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Health and safety representatives are employees elected or selected for the role, who represent the health and safety interests of employees within their designated work group in their organization or </a:t>
            </a:r>
            <a:r>
              <a:rPr lang="en-US" dirty="0" smtClean="0"/>
              <a:t>campus.</a:t>
            </a:r>
          </a:p>
          <a:p>
            <a:r>
              <a:rPr lang="en-US" dirty="0" smtClean="0"/>
              <a:t>The steps that an OHS Representative should take to review the measures that are in place to ensure the health and safety of employees/ students include</a:t>
            </a:r>
            <a:r>
              <a:rPr lang="en-US" dirty="0" smtClean="0"/>
              <a:t>:</a:t>
            </a:r>
            <a:endParaRPr lang="en-US" dirty="0" smtClean="0"/>
          </a:p>
          <a:p>
            <a:pPr lvl="0"/>
            <a:r>
              <a:rPr lang="en-US" dirty="0" smtClean="0"/>
              <a:t>Conducting inspections of their workgroup. </a:t>
            </a:r>
          </a:p>
          <a:p>
            <a:pPr lvl="0"/>
            <a:r>
              <a:rPr lang="en-US" dirty="0" smtClean="0"/>
              <a:t>The Representative and the employer should agree on how the inspection is carried out.</a:t>
            </a:r>
          </a:p>
          <a:p>
            <a:pPr lvl="0"/>
            <a:r>
              <a:rPr lang="en-US" dirty="0" smtClean="0"/>
              <a:t>The frequency of inspections will be determined by the frequency of consultation and </a:t>
            </a:r>
            <a:r>
              <a:rPr lang="en-US" dirty="0" smtClean="0"/>
              <a:t>or problem </a:t>
            </a:r>
            <a:r>
              <a:rPr lang="en-US" dirty="0" smtClean="0"/>
              <a:t>solving needs.</a:t>
            </a:r>
          </a:p>
          <a:p>
            <a:pPr lvl="0"/>
            <a:r>
              <a:rPr lang="en-US" dirty="0" smtClean="0"/>
              <a:t>Providing input into the ongoing development and improvement of the </a:t>
            </a:r>
            <a:r>
              <a:rPr lang="en-US" dirty="0" smtClean="0"/>
              <a:t>employer’s systems </a:t>
            </a:r>
            <a:r>
              <a:rPr lang="en-US" dirty="0" smtClean="0"/>
              <a:t>for managing safety, including indicators for measuring OHS performance.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Health &amp; Safety Representatives 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Consultation is the process of sharing of relevant information about occupational health, safety and welfare with staff. </a:t>
            </a:r>
          </a:p>
          <a:p>
            <a:r>
              <a:rPr lang="en-AU" dirty="0" smtClean="0"/>
              <a:t>It gives staff the opportunity to express their views and to contribute in a timely fashion to the resolution of health and safety issues at work </a:t>
            </a:r>
          </a:p>
          <a:p>
            <a:r>
              <a:rPr lang="en-AU" dirty="0" smtClean="0"/>
              <a:t>It ensures that the views of staff are valued and taken into account by the manager.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What is Consultation?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Benefits of Consultation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According to OHS Act, </a:t>
            </a:r>
            <a:r>
              <a:rPr lang="en-AU" dirty="0" err="1" smtClean="0"/>
              <a:t>Simwen</a:t>
            </a:r>
            <a:r>
              <a:rPr lang="en-AU" dirty="0" smtClean="0"/>
              <a:t> Consulting Group must consult with their employees to enable them to contribute to making decisions affecting their health, safety and welfare at work.</a:t>
            </a:r>
          </a:p>
          <a:p>
            <a:r>
              <a:rPr lang="en-AU" dirty="0" smtClean="0"/>
              <a:t>This is to minimise risk of workplace injury and disease.</a:t>
            </a:r>
          </a:p>
          <a:p>
            <a:endParaRPr lang="en-AU" dirty="0" smtClean="0"/>
          </a:p>
          <a:p>
            <a:endParaRPr lang="en-AU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Duty to Consult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Ergonomic</a:t>
            </a:r>
          </a:p>
          <a:p>
            <a:r>
              <a:rPr lang="en-AU" dirty="0" smtClean="0"/>
              <a:t>Office environment</a:t>
            </a:r>
          </a:p>
          <a:p>
            <a:r>
              <a:rPr lang="en-AU" dirty="0" smtClean="0"/>
              <a:t>Fire hazard</a:t>
            </a:r>
          </a:p>
          <a:p>
            <a:r>
              <a:rPr lang="en-AU" dirty="0" smtClean="0"/>
              <a:t>Equipment handling</a:t>
            </a:r>
          </a:p>
          <a:p>
            <a:r>
              <a:rPr lang="en-AU" dirty="0" smtClean="0"/>
              <a:t>First aid</a:t>
            </a:r>
          </a:p>
          <a:p>
            <a:r>
              <a:rPr lang="en-AU" dirty="0" smtClean="0"/>
              <a:t>Slips and trips</a:t>
            </a:r>
          </a:p>
          <a:p>
            <a:r>
              <a:rPr lang="en-AU" dirty="0" smtClean="0"/>
              <a:t>Lighting</a:t>
            </a:r>
          </a:p>
          <a:p>
            <a:pPr>
              <a:buNone/>
            </a:pPr>
            <a:endParaRPr lang="en-AU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OHS items in SIMWEN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830763"/>
          </a:xfrm>
        </p:spPr>
        <p:txBody>
          <a:bodyPr>
            <a:noAutofit/>
          </a:bodyPr>
          <a:lstStyle/>
          <a:p>
            <a:r>
              <a:rPr lang="en-AU" dirty="0" smtClean="0"/>
              <a:t>Making decisions about procedures for consultation</a:t>
            </a:r>
          </a:p>
          <a:p>
            <a:r>
              <a:rPr lang="en-AU" dirty="0" smtClean="0"/>
              <a:t>Risk to health and safety arise at work or risks are assessed and reviewed</a:t>
            </a:r>
          </a:p>
          <a:p>
            <a:r>
              <a:rPr lang="en-AU" dirty="0" smtClean="0"/>
              <a:t>Decisions are made about controlling risks</a:t>
            </a:r>
          </a:p>
          <a:p>
            <a:r>
              <a:rPr lang="en-AU" dirty="0" smtClean="0"/>
              <a:t>Introducing or altering procedures for monitoring risks</a:t>
            </a:r>
          </a:p>
          <a:p>
            <a:r>
              <a:rPr lang="en-AU" dirty="0" smtClean="0"/>
              <a:t>Changes in premises, methods of work or substances used at work that might affect OHS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When to Consult?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OHS Committee – Employer and Employee representatives</a:t>
            </a:r>
          </a:p>
          <a:p>
            <a:r>
              <a:rPr lang="en-AU" dirty="0" smtClean="0"/>
              <a:t>OHS Representatives – elected by employees</a:t>
            </a:r>
          </a:p>
          <a:p>
            <a:r>
              <a:rPr lang="en-AU" dirty="0" smtClean="0"/>
              <a:t>Other Agreed Arrangements – agreed between employer and employees.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Who to Consult?</a:t>
            </a:r>
            <a:endParaRPr lang="en-AU" sz="36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OHS Act provides choices on how consultation can occur. An OHS </a:t>
            </a:r>
            <a:r>
              <a:rPr lang="en-US" dirty="0" smtClean="0"/>
              <a:t>Committee, OHS </a:t>
            </a:r>
            <a:r>
              <a:rPr lang="en-US" dirty="0" smtClean="0"/>
              <a:t>Representative or Other Agreed Arrangements may be established.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smtClean="0"/>
              <a:t>OHS Committee is an option where there is a desire for a representative group to </a:t>
            </a:r>
            <a:r>
              <a:rPr lang="en-US" dirty="0" smtClean="0"/>
              <a:t>come together </a:t>
            </a:r>
            <a:r>
              <a:rPr lang="en-US" dirty="0" smtClean="0"/>
              <a:t>in a co-operative way to improve the employer’s or student’s systems of managing health and safety.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smtClean="0"/>
              <a:t>OHS Representative is an option where there would be a benefit from having an individual employee representative for a designated group of </a:t>
            </a:r>
            <a:r>
              <a:rPr lang="en-US" dirty="0" smtClean="0"/>
              <a:t>workers/student.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Establishing Consultative Structures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194</TotalTime>
  <Words>315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OCCUPATIONAL HEALTH &amp; SAFETY CONSULTATION</vt:lpstr>
      <vt:lpstr>What is Consultation?</vt:lpstr>
      <vt:lpstr>Benefits of Consultation</vt:lpstr>
      <vt:lpstr>Slide 4</vt:lpstr>
      <vt:lpstr>Duty to Consult</vt:lpstr>
      <vt:lpstr>OHS items in SIMWEN</vt:lpstr>
      <vt:lpstr>When to Consult?</vt:lpstr>
      <vt:lpstr>Who to Consult?</vt:lpstr>
      <vt:lpstr>Establishing Consultative Structures</vt:lpstr>
      <vt:lpstr>Health &amp; Safety Representatives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HEALTH &amp;SAFETY CONSULTATION</dc:title>
  <dc:creator>Stephan</dc:creator>
  <cp:lastModifiedBy>Stephan</cp:lastModifiedBy>
  <cp:revision>24</cp:revision>
  <dcterms:created xsi:type="dcterms:W3CDTF">2006-08-16T00:00:00Z</dcterms:created>
  <dcterms:modified xsi:type="dcterms:W3CDTF">2010-11-02T12:51:19Z</dcterms:modified>
</cp:coreProperties>
</file>