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80A00E8-CC58-40CC-A297-96189996BEED}" type="datetimeFigureOut">
              <a:rPr lang="en-US" smtClean="0"/>
              <a:t>11/1/2010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0750CCB-1585-45CC-B2F5-555560809DD5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772400" cy="1470025"/>
          </a:xfrm>
        </p:spPr>
        <p:txBody>
          <a:bodyPr/>
          <a:lstStyle/>
          <a:p>
            <a:r>
              <a:rPr lang="en-AU" dirty="0" smtClean="0"/>
              <a:t>OHS Training presentation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2143116"/>
            <a:ext cx="6572296" cy="3571900"/>
          </a:xfrm>
        </p:spPr>
        <p:txBody>
          <a:bodyPr>
            <a:normAutofit/>
          </a:bodyPr>
          <a:lstStyle/>
          <a:p>
            <a:endParaRPr lang="en-AU" b="1" dirty="0" smtClean="0"/>
          </a:p>
          <a:p>
            <a:r>
              <a:rPr lang="en-AU" b="1" dirty="0" smtClean="0">
                <a:solidFill>
                  <a:srgbClr val="00B0F0"/>
                </a:solidFill>
              </a:rPr>
              <a:t>Team 3</a:t>
            </a:r>
          </a:p>
          <a:p>
            <a:r>
              <a:rPr lang="en-AU" sz="2400" b="1" dirty="0" smtClean="0">
                <a:solidFill>
                  <a:srgbClr val="00B0F0"/>
                </a:solidFill>
              </a:rPr>
              <a:t>Shannon </a:t>
            </a:r>
            <a:r>
              <a:rPr lang="en-AU" sz="2400" b="1" dirty="0" err="1" smtClean="0">
                <a:solidFill>
                  <a:srgbClr val="00B0F0"/>
                </a:solidFill>
              </a:rPr>
              <a:t>Iredell</a:t>
            </a:r>
            <a:endParaRPr lang="en-AU" sz="2400" b="1" dirty="0" smtClean="0">
              <a:solidFill>
                <a:srgbClr val="00B0F0"/>
              </a:solidFill>
            </a:endParaRPr>
          </a:p>
          <a:p>
            <a:r>
              <a:rPr lang="en-AU" sz="2400" b="1" dirty="0" smtClean="0">
                <a:solidFill>
                  <a:srgbClr val="00B0F0"/>
                </a:solidFill>
              </a:rPr>
              <a:t>Monika </a:t>
            </a:r>
            <a:r>
              <a:rPr lang="en-AU" sz="2400" b="1" dirty="0" err="1" smtClean="0">
                <a:solidFill>
                  <a:srgbClr val="00B0F0"/>
                </a:solidFill>
              </a:rPr>
              <a:t>Kissling</a:t>
            </a:r>
            <a:endParaRPr lang="en-AU" sz="2400" b="1" dirty="0" smtClean="0">
              <a:solidFill>
                <a:srgbClr val="00B0F0"/>
              </a:solidFill>
            </a:endParaRPr>
          </a:p>
          <a:p>
            <a:r>
              <a:rPr lang="en-AU" sz="2400" b="1" dirty="0" smtClean="0">
                <a:solidFill>
                  <a:srgbClr val="00B0F0"/>
                </a:solidFill>
              </a:rPr>
              <a:t>Andros </a:t>
            </a:r>
            <a:r>
              <a:rPr lang="en-AU" sz="2400" b="1" dirty="0" err="1" smtClean="0">
                <a:solidFill>
                  <a:srgbClr val="00B0F0"/>
                </a:solidFill>
              </a:rPr>
              <a:t>Ivansyah</a:t>
            </a:r>
            <a:endParaRPr lang="en-AU" sz="2400" b="1" dirty="0" smtClean="0">
              <a:solidFill>
                <a:srgbClr val="00B0F0"/>
              </a:solidFill>
            </a:endParaRPr>
          </a:p>
          <a:p>
            <a:r>
              <a:rPr lang="en-AU" sz="2400" b="1" dirty="0" smtClean="0">
                <a:solidFill>
                  <a:srgbClr val="00B0F0"/>
                </a:solidFill>
              </a:rPr>
              <a:t>Lucas Gomes</a:t>
            </a:r>
            <a:endParaRPr lang="en-AU" sz="2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u="sng" dirty="0" smtClean="0"/>
              <a:t>Types </a:t>
            </a:r>
            <a:r>
              <a:rPr lang="en-AU" b="1" u="sng" dirty="0" smtClean="0"/>
              <a:t>of OHS Training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AU" sz="3200" dirty="0" smtClean="0"/>
              <a:t>Manual </a:t>
            </a:r>
            <a:r>
              <a:rPr lang="en-AU" sz="3200" dirty="0" smtClean="0"/>
              <a:t>handling</a:t>
            </a:r>
            <a:endParaRPr lang="en-AU" sz="2400" dirty="0" smtClean="0"/>
          </a:p>
          <a:p>
            <a:pPr lvl="0"/>
            <a:r>
              <a:rPr lang="en-AU" sz="3200" dirty="0" smtClean="0"/>
              <a:t>Seating positions and posture (ergonomics)</a:t>
            </a:r>
            <a:endParaRPr lang="en-AU" sz="2400" dirty="0" smtClean="0"/>
          </a:p>
          <a:p>
            <a:pPr lvl="0"/>
            <a:r>
              <a:rPr lang="en-AU" sz="3200" dirty="0" smtClean="0"/>
              <a:t>First aid</a:t>
            </a:r>
            <a:endParaRPr lang="en-AU" sz="2400" dirty="0" smtClean="0"/>
          </a:p>
          <a:p>
            <a:pPr lvl="0"/>
            <a:r>
              <a:rPr lang="en-AU" sz="3200" dirty="0" smtClean="0"/>
              <a:t>Fire emergency procedure</a:t>
            </a:r>
            <a:endParaRPr lang="en-AU" sz="2400" dirty="0" smtClean="0"/>
          </a:p>
          <a:p>
            <a:pPr lvl="0"/>
            <a:r>
              <a:rPr lang="en-AU" sz="3200" dirty="0" smtClean="0"/>
              <a:t>Correct use of equipment – computers, printers, fax machines, photocopiers </a:t>
            </a:r>
            <a:endParaRPr lang="en-AU" sz="2400" dirty="0" smtClean="0"/>
          </a:p>
          <a:p>
            <a:pPr lvl="0"/>
            <a:r>
              <a:rPr lang="en-AU" sz="3200" dirty="0" smtClean="0"/>
              <a:t>What to do if an accident occurs</a:t>
            </a:r>
            <a:endParaRPr lang="en-AU" sz="2400" dirty="0" smtClean="0"/>
          </a:p>
          <a:p>
            <a:pPr lvl="1"/>
            <a:r>
              <a:rPr lang="en-AU" sz="2800" dirty="0" smtClean="0"/>
              <a:t>How to report it</a:t>
            </a:r>
            <a:endParaRPr lang="en-AU" sz="2000" dirty="0" smtClean="0"/>
          </a:p>
          <a:p>
            <a:pPr lvl="0"/>
            <a:r>
              <a:rPr lang="en-AU" sz="3200" dirty="0" smtClean="0"/>
              <a:t>How to identify a risk</a:t>
            </a:r>
            <a:endParaRPr lang="en-AU" sz="2400" dirty="0" smtClean="0"/>
          </a:p>
          <a:p>
            <a:pPr lvl="1"/>
            <a:r>
              <a:rPr lang="en-AU" sz="2800" b="1" dirty="0" smtClean="0"/>
              <a:t>SAM</a:t>
            </a:r>
            <a:r>
              <a:rPr lang="en-AU" sz="2800" dirty="0" smtClean="0"/>
              <a:t> – </a:t>
            </a:r>
            <a:r>
              <a:rPr lang="en-AU" sz="2800" b="1" dirty="0" smtClean="0"/>
              <a:t>S</a:t>
            </a:r>
            <a:r>
              <a:rPr lang="en-AU" sz="2800" dirty="0" smtClean="0"/>
              <a:t>pot the hazard, </a:t>
            </a:r>
            <a:r>
              <a:rPr lang="en-AU" sz="2800" b="1" dirty="0" smtClean="0"/>
              <a:t>A</a:t>
            </a:r>
            <a:r>
              <a:rPr lang="en-AU" sz="2800" dirty="0" smtClean="0"/>
              <a:t>ssess the risk, </a:t>
            </a:r>
            <a:r>
              <a:rPr lang="en-AU" sz="2800" b="1" dirty="0" smtClean="0"/>
              <a:t>M</a:t>
            </a:r>
            <a:r>
              <a:rPr lang="en-AU" sz="2800" dirty="0" smtClean="0"/>
              <a:t>ake any changes</a:t>
            </a:r>
            <a:endParaRPr lang="en-AU" sz="2000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sz="3600" b="1" u="sng" dirty="0" smtClean="0"/>
              <a:t>How can OHS Training be delivered?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AU" dirty="0" smtClean="0"/>
              <a:t>Visual </a:t>
            </a:r>
            <a:r>
              <a:rPr lang="en-AU" dirty="0" smtClean="0"/>
              <a:t>– PowerPoint presentations, DVD’s, posters, pictures.  </a:t>
            </a:r>
          </a:p>
          <a:p>
            <a:pPr lvl="0"/>
            <a:r>
              <a:rPr lang="en-AU" dirty="0" smtClean="0"/>
              <a:t>Verbal – presentation, discussion, debate.</a:t>
            </a:r>
          </a:p>
          <a:p>
            <a:pPr lvl="0"/>
            <a:r>
              <a:rPr lang="en-AU" dirty="0" smtClean="0"/>
              <a:t>Groups – make the training more enjoyable.</a:t>
            </a:r>
          </a:p>
          <a:p>
            <a:pPr lvl="0"/>
            <a:r>
              <a:rPr lang="en-AU" dirty="0" smtClean="0"/>
              <a:t>Written work – manuals, tables.</a:t>
            </a:r>
          </a:p>
          <a:p>
            <a:pPr lvl="0"/>
            <a:r>
              <a:rPr lang="en-AU" dirty="0" smtClean="0"/>
              <a:t>External training – attending a training course/workshop</a:t>
            </a:r>
          </a:p>
          <a:p>
            <a:pPr lvl="0"/>
            <a:r>
              <a:rPr lang="en-AU" dirty="0" smtClean="0"/>
              <a:t>Internal training – by company, manager, OHS representative</a:t>
            </a:r>
          </a:p>
          <a:p>
            <a:pPr lvl="0"/>
            <a:r>
              <a:rPr lang="en-AU" dirty="0" smtClean="0"/>
              <a:t>Online training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2700" b="1" u="sng" dirty="0" smtClean="0"/>
              <a:t>What can happen if OHS Training is not </a:t>
            </a:r>
            <a:r>
              <a:rPr lang="en-AU" sz="2700" b="1" u="sng" dirty="0" smtClean="0"/>
              <a:t>followed?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Injuries </a:t>
            </a:r>
          </a:p>
          <a:p>
            <a:r>
              <a:rPr lang="en-AU" dirty="0" smtClean="0"/>
              <a:t>Illness</a:t>
            </a:r>
          </a:p>
          <a:p>
            <a:r>
              <a:rPr lang="en-AU" dirty="0" smtClean="0"/>
              <a:t>Fatality</a:t>
            </a:r>
          </a:p>
          <a:p>
            <a:r>
              <a:rPr lang="en-AU" dirty="0" smtClean="0"/>
              <a:t>Fire</a:t>
            </a:r>
          </a:p>
          <a:p>
            <a:r>
              <a:rPr lang="en-AU" dirty="0" smtClean="0"/>
              <a:t>Property damages</a:t>
            </a:r>
          </a:p>
          <a:p>
            <a:r>
              <a:rPr lang="en-AU" dirty="0" smtClean="0"/>
              <a:t>Legal Costs</a:t>
            </a:r>
          </a:p>
          <a:p>
            <a:r>
              <a:rPr lang="en-AU" dirty="0" smtClean="0"/>
              <a:t>Loss of employees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b="1" u="sng" dirty="0" smtClean="0"/>
              <a:t>Benefits of OHS Training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Limiting the risk of injury and illness to </a:t>
            </a:r>
            <a:r>
              <a:rPr lang="en-AU" dirty="0" smtClean="0"/>
              <a:t>employees.</a:t>
            </a:r>
            <a:endParaRPr lang="en-AU" dirty="0" smtClean="0"/>
          </a:p>
          <a:p>
            <a:r>
              <a:rPr lang="en-AU" dirty="0" smtClean="0"/>
              <a:t>Reducing your </a:t>
            </a:r>
            <a:r>
              <a:rPr lang="en-AU" dirty="0" err="1" smtClean="0"/>
              <a:t>WorkCover</a:t>
            </a:r>
            <a:r>
              <a:rPr lang="en-AU" dirty="0" smtClean="0"/>
              <a:t> </a:t>
            </a:r>
            <a:r>
              <a:rPr lang="en-AU" dirty="0" smtClean="0"/>
              <a:t>premium </a:t>
            </a:r>
            <a:endParaRPr lang="en-AU" dirty="0" smtClean="0"/>
          </a:p>
          <a:p>
            <a:r>
              <a:rPr lang="en-AU" dirty="0" smtClean="0"/>
              <a:t>Minimising the operational losses from having employees off work (</a:t>
            </a:r>
            <a:r>
              <a:rPr lang="en-AU" dirty="0" err="1" smtClean="0"/>
              <a:t>LTIs</a:t>
            </a:r>
            <a:r>
              <a:rPr lang="en-AU" dirty="0" smtClean="0"/>
              <a:t>).</a:t>
            </a:r>
            <a:endParaRPr lang="en-AU" dirty="0" smtClean="0"/>
          </a:p>
          <a:p>
            <a:r>
              <a:rPr lang="en-AU" dirty="0" smtClean="0"/>
              <a:t>Using OHS-led initiatives to achieve productivity and quality gains.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99032"/>
          </a:xfrm>
        </p:spPr>
        <p:txBody>
          <a:bodyPr/>
          <a:lstStyle/>
          <a:p>
            <a:pPr algn="ctr"/>
            <a:r>
              <a:rPr lang="en-AU" dirty="0" smtClean="0"/>
              <a:t>OHS Training Record</a:t>
            </a:r>
            <a:endParaRPr lang="en-AU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071546"/>
            <a:ext cx="7448521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73</TotalTime>
  <Words>197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OHS Training presentation</vt:lpstr>
      <vt:lpstr>Types of OHS Training </vt:lpstr>
      <vt:lpstr>How can OHS Training be delivered? </vt:lpstr>
      <vt:lpstr>What can happen if OHS Training is not followed? </vt:lpstr>
      <vt:lpstr>Benefits of OHS Training </vt:lpstr>
      <vt:lpstr>OHS Training Record</vt:lpstr>
    </vt:vector>
  </TitlesOfParts>
  <Company>Central Tafe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OHS Training presentation</dc:title>
  <dc:creator>Central Tafe Home User</dc:creator>
  <cp:lastModifiedBy>Central Tafe Home User</cp:lastModifiedBy>
  <cp:revision>4</cp:revision>
  <dcterms:created xsi:type="dcterms:W3CDTF">2010-11-01T01:56:43Z</dcterms:created>
  <dcterms:modified xsi:type="dcterms:W3CDTF">2010-11-01T03:09:45Z</dcterms:modified>
</cp:coreProperties>
</file>